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/>
          <p:nvPr/>
        </p:nvGrpSpPr>
        <p:grpSpPr>
          <a:xfrm>
            <a:off x="-8467" y="-8467"/>
            <a:ext cx="9171321" cy="6874934"/>
            <a:chOff x="-8467" y="-8467"/>
            <a:chExt cx="9171321" cy="6874934"/>
          </a:xfrm>
        </p:grpSpPr>
        <p:cxnSp>
          <p:nvCxnSpPr>
            <p:cNvPr id="3" name="Straight Connector 27"/>
            <p:cNvCxnSpPr/>
            <p:nvPr/>
          </p:nvCxnSpPr>
          <p:spPr>
            <a:xfrm flipV="1">
              <a:off x="5130826" y="4175607"/>
              <a:ext cx="4022482" cy="2682393"/>
            </a:xfrm>
            <a:prstGeom prst="straightConnector1">
              <a:avLst/>
            </a:prstGeom>
            <a:noFill/>
            <a:ln w="9528" cap="rnd">
              <a:solidFill>
                <a:srgbClr val="E84C22">
                  <a:alpha val="70000"/>
                </a:srgbClr>
              </a:solidFill>
              <a:prstDash val="solid"/>
            </a:ln>
          </p:spPr>
        </p:cxnSp>
        <p:cxnSp>
          <p:nvCxnSpPr>
            <p:cNvPr id="4" name="Straight Connector 28"/>
            <p:cNvCxnSpPr/>
            <p:nvPr/>
          </p:nvCxnSpPr>
          <p:spPr>
            <a:xfrm>
              <a:off x="7042708" y="0"/>
              <a:ext cx="1219197" cy="6858000"/>
            </a:xfrm>
            <a:prstGeom prst="straightConnector1">
              <a:avLst/>
            </a:prstGeom>
            <a:noFill/>
            <a:ln w="9528" cap="rnd">
              <a:solidFill>
                <a:srgbClr val="E84C22">
                  <a:alpha val="70000"/>
                </a:srgbClr>
              </a:solidFill>
              <a:prstDash val="solid"/>
            </a:ln>
          </p:spPr>
        </p:cxnSp>
        <p:sp>
          <p:nvSpPr>
            <p:cNvPr id="5" name="Freeform 29"/>
            <p:cNvSpPr/>
            <p:nvPr/>
          </p:nvSpPr>
          <p:spPr>
            <a:xfrm>
              <a:off x="6891896" y="0"/>
              <a:ext cx="226944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69442"/>
                <a:gd name="f4" fmla="val 6866466"/>
                <a:gd name="f5" fmla="val 2023534"/>
                <a:gd name="f6" fmla="val 6858000"/>
                <a:gd name="f7" fmla="val 2269067"/>
                <a:gd name="f8" fmla="val 2271889"/>
                <a:gd name="f9" fmla="val 4580466"/>
                <a:gd name="f10" fmla="val 2257778"/>
                <a:gd name="f11" fmla="val 2294466"/>
                <a:gd name="f12" fmla="val 2260600"/>
                <a:gd name="f13" fmla="val 8466"/>
                <a:gd name="f14" fmla="*/ f0 1 2269442"/>
                <a:gd name="f15" fmla="*/ f1 1 6866466"/>
                <a:gd name="f16" fmla="val f2"/>
                <a:gd name="f17" fmla="val f3"/>
                <a:gd name="f18" fmla="val f4"/>
                <a:gd name="f19" fmla="+- f18 0 f16"/>
                <a:gd name="f20" fmla="+- f17 0 f16"/>
                <a:gd name="f21" fmla="*/ f20 1 2269442"/>
                <a:gd name="f22" fmla="*/ f19 1 6866466"/>
                <a:gd name="f23" fmla="*/ f16 1 f21"/>
                <a:gd name="f24" fmla="*/ f17 1 f21"/>
                <a:gd name="f25" fmla="*/ f16 1 f22"/>
                <a:gd name="f26" fmla="*/ f18 1 f22"/>
                <a:gd name="f27" fmla="*/ f23 f14 1"/>
                <a:gd name="f28" fmla="*/ f24 f14 1"/>
                <a:gd name="f29" fmla="*/ f26 f15 1"/>
                <a:gd name="f30" fmla="*/ f25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7" t="f30" r="f28" b="f29"/>
              <a:pathLst>
                <a:path w="2269442" h="6866466">
                  <a:moveTo>
                    <a:pt x="f5" y="f2"/>
                  </a:moveTo>
                  <a:lnTo>
                    <a:pt x="f2" y="f6"/>
                  </a:lnTo>
                  <a:lnTo>
                    <a:pt x="f7" y="f4"/>
                  </a:lnTo>
                  <a:cubicBezTo>
                    <a:pt x="f8" y="f9"/>
                    <a:pt x="f10" y="f11"/>
                    <a:pt x="f12" y="f13"/>
                  </a:cubicBezTo>
                  <a:lnTo>
                    <a:pt x="f5" y="f2"/>
                  </a:lnTo>
                  <a:close/>
                </a:path>
              </a:pathLst>
            </a:custGeom>
            <a:solidFill>
              <a:srgbClr val="E84C22">
                <a:alpha val="36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6" name="Freeform 30"/>
            <p:cNvSpPr/>
            <p:nvPr/>
          </p:nvSpPr>
          <p:spPr>
            <a:xfrm>
              <a:off x="7205161" y="-8467"/>
              <a:ext cx="194814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948147"/>
                <a:gd name="f4" fmla="val 6866467"/>
                <a:gd name="f5" fmla="val 1202267"/>
                <a:gd name="f6" fmla="val 1947333"/>
                <a:gd name="f7" fmla="val 1944511"/>
                <a:gd name="f8" fmla="val 4577645"/>
                <a:gd name="f9" fmla="val 1950155"/>
                <a:gd name="f10" fmla="val 2288822"/>
                <a:gd name="f11" fmla="*/ f0 1 1948147"/>
                <a:gd name="f12" fmla="*/ f1 1 6866467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1948147"/>
                <a:gd name="f19" fmla="*/ f16 1 6866467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1948147" h="6866467">
                  <a:moveTo>
                    <a:pt x="f2" y="f2"/>
                  </a:moveTo>
                  <a:lnTo>
                    <a:pt x="f5" y="f4"/>
                  </a:lnTo>
                  <a:lnTo>
                    <a:pt x="f6" y="f4"/>
                  </a:lnTo>
                  <a:cubicBezTo>
                    <a:pt x="f7" y="f8"/>
                    <a:pt x="f9" y="f10"/>
                    <a:pt x="f6" y="f2"/>
                  </a:cubicBezTo>
                  <a:lnTo>
                    <a:pt x="f2" y="f2"/>
                  </a:lnTo>
                  <a:close/>
                </a:path>
              </a:pathLst>
            </a:custGeom>
            <a:solidFill>
              <a:srgbClr val="E84C22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7" name="Freeform 31"/>
            <p:cNvSpPr/>
            <p:nvPr/>
          </p:nvSpPr>
          <p:spPr>
            <a:xfrm>
              <a:off x="6637894" y="3920069"/>
              <a:ext cx="2513566" cy="293793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59667"/>
                <a:gd name="f4" fmla="val 3810000"/>
                <a:gd name="f5" fmla="val 3251200"/>
                <a:gd name="f6" fmla="val 3254022"/>
                <a:gd name="f7" fmla="val 1270000"/>
                <a:gd name="f8" fmla="val 3256845"/>
                <a:gd name="f9" fmla="val 2540000"/>
                <a:gd name="f10" fmla="*/ f0 1 3259667"/>
                <a:gd name="f11" fmla="*/ f1 1 3810000"/>
                <a:gd name="f12" fmla="val f2"/>
                <a:gd name="f13" fmla="val f3"/>
                <a:gd name="f14" fmla="val f4"/>
                <a:gd name="f15" fmla="+- f14 0 f12"/>
                <a:gd name="f16" fmla="+- f13 0 f12"/>
                <a:gd name="f17" fmla="*/ f16 1 3259667"/>
                <a:gd name="f18" fmla="*/ f15 1 3810000"/>
                <a:gd name="f19" fmla="*/ f12 1 f17"/>
                <a:gd name="f20" fmla="*/ f13 1 f17"/>
                <a:gd name="f21" fmla="*/ f12 1 f18"/>
                <a:gd name="f22" fmla="*/ f14 1 f18"/>
                <a:gd name="f23" fmla="*/ f19 f10 1"/>
                <a:gd name="f24" fmla="*/ f20 f10 1"/>
                <a:gd name="f25" fmla="*/ f22 f11 1"/>
                <a:gd name="f26" fmla="*/ f21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3259667" h="3810000">
                  <a:moveTo>
                    <a:pt x="f2" y="f4"/>
                  </a:moveTo>
                  <a:lnTo>
                    <a:pt x="f5" y="f2"/>
                  </a:lnTo>
                  <a:cubicBezTo>
                    <a:pt x="f6" y="f7"/>
                    <a:pt x="f8" y="f9"/>
                    <a:pt x="f3" y="f4"/>
                  </a:cubicBezTo>
                  <a:lnTo>
                    <a:pt x="f2" y="f4"/>
                  </a:lnTo>
                  <a:close/>
                </a:path>
              </a:pathLst>
            </a:custGeom>
            <a:solidFill>
              <a:srgbClr val="E84C22">
                <a:alpha val="72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8" name="Freeform 32"/>
            <p:cNvSpPr/>
            <p:nvPr/>
          </p:nvSpPr>
          <p:spPr>
            <a:xfrm>
              <a:off x="7010430" y="-8467"/>
              <a:ext cx="2142878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3267"/>
                <a:gd name="f4" fmla="val 6866467"/>
                <a:gd name="f5" fmla="val 2472267"/>
                <a:gd name="f6" fmla="val 6858000"/>
                <a:gd name="f7" fmla="*/ f0 1 2853267"/>
                <a:gd name="f8" fmla="*/ f1 1 6866467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2853267"/>
                <a:gd name="f15" fmla="*/ f12 1 6866467"/>
                <a:gd name="f16" fmla="*/ f9 1 f14"/>
                <a:gd name="f17" fmla="*/ f10 1 f14"/>
                <a:gd name="f18" fmla="*/ f9 1 f15"/>
                <a:gd name="f19" fmla="*/ f11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2853267" h="6866467">
                  <a:moveTo>
                    <a:pt x="f2" y="f2"/>
                  </a:moveTo>
                  <a:lnTo>
                    <a:pt x="f5" y="f4"/>
                  </a:lnTo>
                  <a:lnTo>
                    <a:pt x="f3" y="f6"/>
                  </a:lnTo>
                  <a:lnTo>
                    <a:pt x="f3" y="f2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B53513">
                <a:alpha val="5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9" name="Freeform 33"/>
            <p:cNvSpPr/>
            <p:nvPr/>
          </p:nvSpPr>
          <p:spPr>
            <a:xfrm>
              <a:off x="8295775" y="-8467"/>
              <a:ext cx="857533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86933"/>
                <a:gd name="f4" fmla="val 6866467"/>
                <a:gd name="f5" fmla="val 1016000"/>
                <a:gd name="f6" fmla="val 1284111"/>
                <a:gd name="f7" fmla="val 4577645"/>
                <a:gd name="f8" fmla="val 1281288"/>
                <a:gd name="f9" fmla="val 2288822"/>
                <a:gd name="f10" fmla="val 1278466"/>
                <a:gd name="f11" fmla="*/ f0 1 1286933"/>
                <a:gd name="f12" fmla="*/ f1 1 6866467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1286933"/>
                <a:gd name="f19" fmla="*/ f16 1 6866467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1286933" h="6866467">
                  <a:moveTo>
                    <a:pt x="f5" y="f2"/>
                  </a:moveTo>
                  <a:lnTo>
                    <a:pt x="f2" y="f4"/>
                  </a:lnTo>
                  <a:lnTo>
                    <a:pt x="f3" y="f4"/>
                  </a:lnTo>
                  <a:cubicBezTo>
                    <a:pt x="f6" y="f7"/>
                    <a:pt x="f8" y="f9"/>
                    <a:pt x="f10" y="f2"/>
                  </a:cubicBezTo>
                  <a:lnTo>
                    <a:pt x="f5" y="f2"/>
                  </a:lnTo>
                  <a:close/>
                </a:path>
              </a:pathLst>
            </a:custGeom>
            <a:solidFill>
              <a:srgbClr val="B53513">
                <a:alpha val="66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10" name="Freeform 34"/>
            <p:cNvSpPr/>
            <p:nvPr/>
          </p:nvSpPr>
          <p:spPr>
            <a:xfrm>
              <a:off x="8094168" y="-8467"/>
              <a:ext cx="106676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70244"/>
                <a:gd name="f4" fmla="val 6866467"/>
                <a:gd name="f5" fmla="val 1117600"/>
                <a:gd name="f6" fmla="val 1270000"/>
                <a:gd name="f7" fmla="val 1272822"/>
                <a:gd name="f8" fmla="val 4574822"/>
                <a:gd name="f9" fmla="val 1250245"/>
                <a:gd name="f10" fmla="val 2291645"/>
                <a:gd name="f11" fmla="val 1253067"/>
                <a:gd name="f12" fmla="*/ f0 1 1270244"/>
                <a:gd name="f13" fmla="*/ f1 1 6866467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1270244"/>
                <a:gd name="f20" fmla="*/ f17 1 6866467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1270244" h="6866467">
                  <a:moveTo>
                    <a:pt x="f2" y="f2"/>
                  </a:moveTo>
                  <a:lnTo>
                    <a:pt x="f5" y="f4"/>
                  </a:lnTo>
                  <a:lnTo>
                    <a:pt x="f6" y="f4"/>
                  </a:lnTo>
                  <a:cubicBezTo>
                    <a:pt x="f7" y="f8"/>
                    <a:pt x="f9" y="f10"/>
                    <a:pt x="f11" y="f2"/>
                  </a:cubicBezTo>
                  <a:lnTo>
                    <a:pt x="f2" y="f2"/>
                  </a:lnTo>
                  <a:close/>
                </a:path>
              </a:pathLst>
            </a:custGeom>
            <a:solidFill>
              <a:srgbClr val="78230D">
                <a:alpha val="8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11" name="Freeform 35"/>
            <p:cNvSpPr/>
            <p:nvPr/>
          </p:nvSpPr>
          <p:spPr>
            <a:xfrm>
              <a:off x="8068766" y="4893731"/>
              <a:ext cx="1094088" cy="196426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20333"/>
                <a:gd name="f4" fmla="val 3268133"/>
                <a:gd name="f5" fmla="val 1811866"/>
                <a:gd name="f6" fmla="val 1814688"/>
                <a:gd name="f7" fmla="val 1086555"/>
                <a:gd name="f8" fmla="val 1817511"/>
                <a:gd name="f9" fmla="val 2173111"/>
                <a:gd name="f10" fmla="val 3259666"/>
                <a:gd name="f11" fmla="*/ f0 1 1820333"/>
                <a:gd name="f12" fmla="*/ f1 1 3268133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1820333"/>
                <a:gd name="f19" fmla="*/ f16 1 3268133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1820333" h="3268133">
                  <a:moveTo>
                    <a:pt x="f2" y="f4"/>
                  </a:moveTo>
                  <a:lnTo>
                    <a:pt x="f5" y="f2"/>
                  </a:lnTo>
                  <a:cubicBezTo>
                    <a:pt x="f6" y="f7"/>
                    <a:pt x="f8" y="f9"/>
                    <a:pt x="f3" y="f10"/>
                  </a:cubicBezTo>
                  <a:lnTo>
                    <a:pt x="f2" y="f4"/>
                  </a:lnTo>
                  <a:close/>
                </a:path>
              </a:pathLst>
            </a:custGeom>
            <a:solidFill>
              <a:srgbClr val="78230D">
                <a:alpha val="76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12" name="Freeform 17"/>
            <p:cNvSpPr/>
            <p:nvPr/>
          </p:nvSpPr>
          <p:spPr>
            <a:xfrm>
              <a:off x="-8467" y="-8467"/>
              <a:ext cx="863595" cy="569806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63600"/>
                <a:gd name="f4" fmla="val 5698067"/>
                <a:gd name="f5" fmla="val 8467"/>
                <a:gd name="f6" fmla="val 16934"/>
                <a:gd name="f7" fmla="*/ f0 1 863600"/>
                <a:gd name="f8" fmla="*/ f1 1 5698067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863600"/>
                <a:gd name="f15" fmla="*/ f12 1 5698067"/>
                <a:gd name="f16" fmla="*/ f9 1 f14"/>
                <a:gd name="f17" fmla="*/ f10 1 f14"/>
                <a:gd name="f18" fmla="*/ f9 1 f15"/>
                <a:gd name="f19" fmla="*/ f11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863600" h="5698067">
                  <a:moveTo>
                    <a:pt x="f2" y="f5"/>
                  </a:moveTo>
                  <a:lnTo>
                    <a:pt x="f3" y="f2"/>
                  </a:lnTo>
                  <a:lnTo>
                    <a:pt x="f3" y="f6"/>
                  </a:lnTo>
                  <a:lnTo>
                    <a:pt x="f2" y="f4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B53513">
                <a:alpha val="8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</p:grpSp>
      <p:sp>
        <p:nvSpPr>
          <p:cNvPr id="13" name="Title 1"/>
          <p:cNvSpPr txBox="1">
            <a:spLocks noGrp="1"/>
          </p:cNvSpPr>
          <p:nvPr>
            <p:ph type="ctrTitle"/>
          </p:nvPr>
        </p:nvSpPr>
        <p:spPr>
          <a:xfrm>
            <a:off x="1130591" y="2404533"/>
            <a:ext cx="5826721" cy="1646304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" name="Subtitle 2"/>
          <p:cNvSpPr txBox="1">
            <a:spLocks noGrp="1"/>
          </p:cNvSpPr>
          <p:nvPr>
            <p:ph type="subTitle" idx="1"/>
          </p:nvPr>
        </p:nvSpPr>
        <p:spPr>
          <a:xfrm>
            <a:off x="1130591" y="4050837"/>
            <a:ext cx="5826721" cy="1096895"/>
          </a:xfrm>
        </p:spPr>
        <p:txBody>
          <a:bodyPr/>
          <a:lstStyle>
            <a:lvl1pPr marL="0" indent="0" algn="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1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41CE39-B1AF-4797-A437-1E368AFC84CB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1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1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AC03F6-ECD4-4907-B020-EC7C645B064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78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09603" y="609603"/>
            <a:ext cx="6347709" cy="3403597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09603" y="4470401"/>
            <a:ext cx="6347709" cy="1570957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989E8E-7020-4654-9F4D-E58B95307B2A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D44886B-E99A-430D-B741-D606616D177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460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74880" y="609603"/>
            <a:ext cx="6072182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1101074" y="3632197"/>
            <a:ext cx="5419804" cy="381003"/>
          </a:xfrm>
        </p:spPr>
        <p:txBody>
          <a:bodyPr anchor="ctr">
            <a:noAutofit/>
          </a:bodyPr>
          <a:lstStyle>
            <a:lvl1pPr marL="0" indent="0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09593" y="4470401"/>
            <a:ext cx="6347719" cy="1570957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8D7055-B303-44F0-9C77-D44B12642819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230D597-E28A-4DD7-B858-2B46420055AC}" type="slidenum">
              <a:t>‹#›</a:t>
            </a:fld>
            <a:endParaRPr lang="en-GB"/>
          </a:p>
        </p:txBody>
      </p:sp>
      <p:sp>
        <p:nvSpPr>
          <p:cNvPr id="8" name="TextBox 23"/>
          <p:cNvSpPr txBox="1"/>
          <p:nvPr/>
        </p:nvSpPr>
        <p:spPr>
          <a:xfrm>
            <a:off x="482711" y="790379"/>
            <a:ext cx="457318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E84C22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9" name="TextBox 24"/>
          <p:cNvSpPr txBox="1"/>
          <p:nvPr/>
        </p:nvSpPr>
        <p:spPr>
          <a:xfrm>
            <a:off x="6747695" y="2886559"/>
            <a:ext cx="457318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E84C22"/>
                </a:solidFill>
                <a:uFillTx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0658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09593" y="1931990"/>
            <a:ext cx="6347719" cy="2595460"/>
          </a:xfrm>
        </p:spPr>
        <p:txBody>
          <a:bodyPr anchor="b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09593" y="4527450"/>
            <a:ext cx="6347719" cy="15139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A8850D-4F94-435C-A351-C0FE159D4A30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FEA837-6A6A-4170-84C0-B4E06CFC10C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731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74880" y="609603"/>
            <a:ext cx="6072182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609593" y="4013201"/>
            <a:ext cx="6347719" cy="514249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09593" y="4527450"/>
            <a:ext cx="6347719" cy="1513917"/>
          </a:xfrm>
        </p:spPr>
        <p:txBody>
          <a:bodyPr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0915DA-48D4-46F1-B04C-39883178F303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6F0F649-CB6A-4F33-9E32-4A21EBD2AA69}" type="slidenum">
              <a:t>‹#›</a:t>
            </a:fld>
            <a:endParaRPr lang="en-GB"/>
          </a:p>
        </p:txBody>
      </p:sp>
      <p:sp>
        <p:nvSpPr>
          <p:cNvPr id="8" name="TextBox 23"/>
          <p:cNvSpPr txBox="1"/>
          <p:nvPr/>
        </p:nvSpPr>
        <p:spPr>
          <a:xfrm>
            <a:off x="482711" y="790379"/>
            <a:ext cx="457318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E84C22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9" name="TextBox 24"/>
          <p:cNvSpPr txBox="1"/>
          <p:nvPr/>
        </p:nvSpPr>
        <p:spPr>
          <a:xfrm>
            <a:off x="6747695" y="2886559"/>
            <a:ext cx="457318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E84C22"/>
                </a:solidFill>
                <a:uFillTx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770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15848" y="609603"/>
            <a:ext cx="6341464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609593" y="4013201"/>
            <a:ext cx="6347719" cy="514249"/>
          </a:xfrm>
        </p:spPr>
        <p:txBody>
          <a:bodyPr anchor="b">
            <a:noAutofit/>
          </a:bodyPr>
          <a:lstStyle>
            <a:lvl1pPr marL="0" indent="0">
              <a:buNone/>
              <a:defRPr sz="2400">
                <a:solidFill>
                  <a:srgbClr val="E84C2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09593" y="4527450"/>
            <a:ext cx="6347719" cy="1513917"/>
          </a:xfrm>
        </p:spPr>
        <p:txBody>
          <a:bodyPr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A66F80-0A83-4D38-959F-6AB129DF88E1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41C105-3073-461C-A0A6-DA48ADFBEBE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225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3AB6F9-3B44-4DA7-B277-07328848D470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D70C568-803A-4CEC-B0D5-43EF4C12DB5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872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5977313" y="609603"/>
            <a:ext cx="978810" cy="5251454"/>
          </a:xfrm>
        </p:spPr>
        <p:txBody>
          <a:bodyPr vert="eaVert" anchor="ctr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09603" y="609603"/>
            <a:ext cx="5195026" cy="525145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1132CF-0ADE-4B1B-9A8B-8B924EC74C77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35B130-8912-4A89-9428-14B4B343350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243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9C1A857-A359-4482-A175-842C5212CF63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3D27968-CE0F-4C6E-8546-65F4AEB1864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77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09593" y="2700872"/>
            <a:ext cx="6347719" cy="1826578"/>
          </a:xfrm>
        </p:spPr>
        <p:txBody>
          <a:bodyPr anchor="b"/>
          <a:lstStyle>
            <a:lvl1pPr>
              <a:defRPr sz="4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09593" y="4527450"/>
            <a:ext cx="6347719" cy="860395"/>
          </a:xfrm>
        </p:spPr>
        <p:txBody>
          <a:bodyPr/>
          <a:lstStyle>
            <a:lvl1pPr marL="0" indent="0">
              <a:buNone/>
              <a:defRPr sz="200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80CC8D-46BA-4BB3-B569-773157EC6A77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5F394F-D391-4C81-AC95-43AB2AD305F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51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09603" y="2160590"/>
            <a:ext cx="3088111" cy="388076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3869201" y="2160590"/>
            <a:ext cx="3088111" cy="388076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F629F3-0E09-4987-9F7D-C9D6D3509357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AD954F-4970-47C0-8491-4594A03C415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929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09603" y="2160983"/>
            <a:ext cx="3090672" cy="576264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09603" y="2737247"/>
            <a:ext cx="3090672" cy="33041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3866640" y="2160983"/>
            <a:ext cx="3090672" cy="576264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3866640" y="2737247"/>
            <a:ext cx="3090672" cy="33041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8AF9EF-C34E-4734-8FE7-520104FEC340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25866B9-DD5A-4011-8F96-C44871CD46D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822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F220504-7750-4C0A-9981-740A505D0812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FD858A9-966B-43E7-BC1A-5BC3458C2BA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452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D90344-CACF-4959-A003-B11F59B10372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A7197D-E84F-462D-90A8-77A611AE362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55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09603" y="1498601"/>
            <a:ext cx="2790181" cy="1278468"/>
          </a:xfrm>
        </p:spPr>
        <p:txBody>
          <a:bodyPr anchor="b"/>
          <a:lstStyle>
            <a:lvl1pPr>
              <a:defRPr sz="2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571271" y="514926"/>
            <a:ext cx="3386041" cy="552643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09603" y="2777069"/>
            <a:ext cx="2790181" cy="258445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D6AE52-2F95-439D-AEFC-475ADDD4DD3E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7B807A1-D5D0-4126-ADD3-3ECF915FC68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946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09603" y="4800600"/>
            <a:ext cx="6347709" cy="566735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609603" y="609603"/>
            <a:ext cx="6347709" cy="3845719"/>
          </a:xfrm>
        </p:spPr>
        <p:txBody>
          <a:bodyPr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09603" y="5367335"/>
            <a:ext cx="6347709" cy="674022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4B4213-3618-4FBC-B717-1B676493235A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2B4A04-9774-4B68-ACF1-6BCA4A390D0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37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/>
          <p:nvPr/>
        </p:nvGrpSpPr>
        <p:grpSpPr>
          <a:xfrm>
            <a:off x="-8467" y="-8467"/>
            <a:ext cx="9171321" cy="6874934"/>
            <a:chOff x="-8467" y="-8467"/>
            <a:chExt cx="9171321" cy="6874934"/>
          </a:xfrm>
        </p:grpSpPr>
        <p:cxnSp>
          <p:nvCxnSpPr>
            <p:cNvPr id="3" name="Straight Connector 6"/>
            <p:cNvCxnSpPr/>
            <p:nvPr/>
          </p:nvCxnSpPr>
          <p:spPr>
            <a:xfrm flipV="1">
              <a:off x="5130826" y="4175607"/>
              <a:ext cx="4022482" cy="2682393"/>
            </a:xfrm>
            <a:prstGeom prst="straightConnector1">
              <a:avLst/>
            </a:prstGeom>
            <a:noFill/>
            <a:ln w="9528" cap="rnd">
              <a:solidFill>
                <a:srgbClr val="E84C22">
                  <a:alpha val="70000"/>
                </a:srgbClr>
              </a:solidFill>
              <a:prstDash val="solid"/>
            </a:ln>
          </p:spPr>
        </p:cxnSp>
        <p:cxnSp>
          <p:nvCxnSpPr>
            <p:cNvPr id="4" name="Straight Connector 7"/>
            <p:cNvCxnSpPr/>
            <p:nvPr/>
          </p:nvCxnSpPr>
          <p:spPr>
            <a:xfrm>
              <a:off x="7042708" y="0"/>
              <a:ext cx="1219197" cy="6858000"/>
            </a:xfrm>
            <a:prstGeom prst="straightConnector1">
              <a:avLst/>
            </a:prstGeom>
            <a:noFill/>
            <a:ln w="9528" cap="rnd">
              <a:solidFill>
                <a:srgbClr val="E84C22">
                  <a:alpha val="70000"/>
                </a:srgbClr>
              </a:solidFill>
              <a:prstDash val="solid"/>
            </a:ln>
          </p:spPr>
        </p:cxnSp>
        <p:sp>
          <p:nvSpPr>
            <p:cNvPr id="5" name="Freeform 8"/>
            <p:cNvSpPr/>
            <p:nvPr/>
          </p:nvSpPr>
          <p:spPr>
            <a:xfrm>
              <a:off x="6891896" y="0"/>
              <a:ext cx="226944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69442"/>
                <a:gd name="f4" fmla="val 6866466"/>
                <a:gd name="f5" fmla="val 2023534"/>
                <a:gd name="f6" fmla="val 6858000"/>
                <a:gd name="f7" fmla="val 2269067"/>
                <a:gd name="f8" fmla="val 2271889"/>
                <a:gd name="f9" fmla="val 4580466"/>
                <a:gd name="f10" fmla="val 2257778"/>
                <a:gd name="f11" fmla="val 2294466"/>
                <a:gd name="f12" fmla="val 2260600"/>
                <a:gd name="f13" fmla="val 8466"/>
                <a:gd name="f14" fmla="*/ f0 1 2269442"/>
                <a:gd name="f15" fmla="*/ f1 1 6866466"/>
                <a:gd name="f16" fmla="val f2"/>
                <a:gd name="f17" fmla="val f3"/>
                <a:gd name="f18" fmla="val f4"/>
                <a:gd name="f19" fmla="+- f18 0 f16"/>
                <a:gd name="f20" fmla="+- f17 0 f16"/>
                <a:gd name="f21" fmla="*/ f20 1 2269442"/>
                <a:gd name="f22" fmla="*/ f19 1 6866466"/>
                <a:gd name="f23" fmla="*/ f16 1 f21"/>
                <a:gd name="f24" fmla="*/ f17 1 f21"/>
                <a:gd name="f25" fmla="*/ f16 1 f22"/>
                <a:gd name="f26" fmla="*/ f18 1 f22"/>
                <a:gd name="f27" fmla="*/ f23 f14 1"/>
                <a:gd name="f28" fmla="*/ f24 f14 1"/>
                <a:gd name="f29" fmla="*/ f26 f15 1"/>
                <a:gd name="f30" fmla="*/ f25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7" t="f30" r="f28" b="f29"/>
              <a:pathLst>
                <a:path w="2269442" h="6866466">
                  <a:moveTo>
                    <a:pt x="f5" y="f2"/>
                  </a:moveTo>
                  <a:lnTo>
                    <a:pt x="f2" y="f6"/>
                  </a:lnTo>
                  <a:lnTo>
                    <a:pt x="f7" y="f4"/>
                  </a:lnTo>
                  <a:cubicBezTo>
                    <a:pt x="f8" y="f9"/>
                    <a:pt x="f10" y="f11"/>
                    <a:pt x="f12" y="f13"/>
                  </a:cubicBezTo>
                  <a:lnTo>
                    <a:pt x="f5" y="f2"/>
                  </a:lnTo>
                  <a:close/>
                </a:path>
              </a:pathLst>
            </a:custGeom>
            <a:solidFill>
              <a:srgbClr val="E84C22">
                <a:alpha val="36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6" name="Freeform 9"/>
            <p:cNvSpPr/>
            <p:nvPr/>
          </p:nvSpPr>
          <p:spPr>
            <a:xfrm>
              <a:off x="7205161" y="-8467"/>
              <a:ext cx="194814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948147"/>
                <a:gd name="f4" fmla="val 6866467"/>
                <a:gd name="f5" fmla="val 1202267"/>
                <a:gd name="f6" fmla="val 1947333"/>
                <a:gd name="f7" fmla="val 1944511"/>
                <a:gd name="f8" fmla="val 4577645"/>
                <a:gd name="f9" fmla="val 1950155"/>
                <a:gd name="f10" fmla="val 2288822"/>
                <a:gd name="f11" fmla="*/ f0 1 1948147"/>
                <a:gd name="f12" fmla="*/ f1 1 6866467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1948147"/>
                <a:gd name="f19" fmla="*/ f16 1 6866467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1948147" h="6866467">
                  <a:moveTo>
                    <a:pt x="f2" y="f2"/>
                  </a:moveTo>
                  <a:lnTo>
                    <a:pt x="f5" y="f4"/>
                  </a:lnTo>
                  <a:lnTo>
                    <a:pt x="f6" y="f4"/>
                  </a:lnTo>
                  <a:cubicBezTo>
                    <a:pt x="f7" y="f8"/>
                    <a:pt x="f9" y="f10"/>
                    <a:pt x="f6" y="f2"/>
                  </a:cubicBezTo>
                  <a:lnTo>
                    <a:pt x="f2" y="f2"/>
                  </a:lnTo>
                  <a:close/>
                </a:path>
              </a:pathLst>
            </a:custGeom>
            <a:solidFill>
              <a:srgbClr val="E84C22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7" name="Freeform 10"/>
            <p:cNvSpPr/>
            <p:nvPr/>
          </p:nvSpPr>
          <p:spPr>
            <a:xfrm>
              <a:off x="6637894" y="3920069"/>
              <a:ext cx="2513566" cy="293793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59667"/>
                <a:gd name="f4" fmla="val 3810000"/>
                <a:gd name="f5" fmla="val 3251200"/>
                <a:gd name="f6" fmla="val 3254022"/>
                <a:gd name="f7" fmla="val 1270000"/>
                <a:gd name="f8" fmla="val 3256845"/>
                <a:gd name="f9" fmla="val 2540000"/>
                <a:gd name="f10" fmla="*/ f0 1 3259667"/>
                <a:gd name="f11" fmla="*/ f1 1 3810000"/>
                <a:gd name="f12" fmla="val f2"/>
                <a:gd name="f13" fmla="val f3"/>
                <a:gd name="f14" fmla="val f4"/>
                <a:gd name="f15" fmla="+- f14 0 f12"/>
                <a:gd name="f16" fmla="+- f13 0 f12"/>
                <a:gd name="f17" fmla="*/ f16 1 3259667"/>
                <a:gd name="f18" fmla="*/ f15 1 3810000"/>
                <a:gd name="f19" fmla="*/ f12 1 f17"/>
                <a:gd name="f20" fmla="*/ f13 1 f17"/>
                <a:gd name="f21" fmla="*/ f12 1 f18"/>
                <a:gd name="f22" fmla="*/ f14 1 f18"/>
                <a:gd name="f23" fmla="*/ f19 f10 1"/>
                <a:gd name="f24" fmla="*/ f20 f10 1"/>
                <a:gd name="f25" fmla="*/ f22 f11 1"/>
                <a:gd name="f26" fmla="*/ f21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3259667" h="3810000">
                  <a:moveTo>
                    <a:pt x="f2" y="f4"/>
                  </a:moveTo>
                  <a:lnTo>
                    <a:pt x="f5" y="f2"/>
                  </a:lnTo>
                  <a:cubicBezTo>
                    <a:pt x="f6" y="f7"/>
                    <a:pt x="f8" y="f9"/>
                    <a:pt x="f3" y="f4"/>
                  </a:cubicBezTo>
                  <a:lnTo>
                    <a:pt x="f2" y="f4"/>
                  </a:lnTo>
                  <a:close/>
                </a:path>
              </a:pathLst>
            </a:custGeom>
            <a:solidFill>
              <a:srgbClr val="E84C22">
                <a:alpha val="72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8" name="Freeform 11"/>
            <p:cNvSpPr/>
            <p:nvPr/>
          </p:nvSpPr>
          <p:spPr>
            <a:xfrm>
              <a:off x="7010430" y="-8467"/>
              <a:ext cx="2142878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3267"/>
                <a:gd name="f4" fmla="val 6866467"/>
                <a:gd name="f5" fmla="val 2472267"/>
                <a:gd name="f6" fmla="val 6858000"/>
                <a:gd name="f7" fmla="*/ f0 1 2853267"/>
                <a:gd name="f8" fmla="*/ f1 1 6866467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2853267"/>
                <a:gd name="f15" fmla="*/ f12 1 6866467"/>
                <a:gd name="f16" fmla="*/ f9 1 f14"/>
                <a:gd name="f17" fmla="*/ f10 1 f14"/>
                <a:gd name="f18" fmla="*/ f9 1 f15"/>
                <a:gd name="f19" fmla="*/ f11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2853267" h="6866467">
                  <a:moveTo>
                    <a:pt x="f2" y="f2"/>
                  </a:moveTo>
                  <a:lnTo>
                    <a:pt x="f5" y="f4"/>
                  </a:lnTo>
                  <a:lnTo>
                    <a:pt x="f3" y="f6"/>
                  </a:lnTo>
                  <a:lnTo>
                    <a:pt x="f3" y="f2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B53513">
                <a:alpha val="5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9" name="Freeform 12"/>
            <p:cNvSpPr/>
            <p:nvPr/>
          </p:nvSpPr>
          <p:spPr>
            <a:xfrm>
              <a:off x="8295775" y="-8467"/>
              <a:ext cx="857533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86933"/>
                <a:gd name="f4" fmla="val 6866467"/>
                <a:gd name="f5" fmla="val 1016000"/>
                <a:gd name="f6" fmla="val 1284111"/>
                <a:gd name="f7" fmla="val 4577645"/>
                <a:gd name="f8" fmla="val 1281288"/>
                <a:gd name="f9" fmla="val 2288822"/>
                <a:gd name="f10" fmla="val 1278466"/>
                <a:gd name="f11" fmla="*/ f0 1 1286933"/>
                <a:gd name="f12" fmla="*/ f1 1 6866467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1286933"/>
                <a:gd name="f19" fmla="*/ f16 1 6866467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1286933" h="6866467">
                  <a:moveTo>
                    <a:pt x="f5" y="f2"/>
                  </a:moveTo>
                  <a:lnTo>
                    <a:pt x="f2" y="f4"/>
                  </a:lnTo>
                  <a:lnTo>
                    <a:pt x="f3" y="f4"/>
                  </a:lnTo>
                  <a:cubicBezTo>
                    <a:pt x="f6" y="f7"/>
                    <a:pt x="f8" y="f9"/>
                    <a:pt x="f10" y="f2"/>
                  </a:cubicBezTo>
                  <a:lnTo>
                    <a:pt x="f5" y="f2"/>
                  </a:lnTo>
                  <a:close/>
                </a:path>
              </a:pathLst>
            </a:custGeom>
            <a:solidFill>
              <a:srgbClr val="B53513">
                <a:alpha val="66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10" name="Freeform 13"/>
            <p:cNvSpPr/>
            <p:nvPr/>
          </p:nvSpPr>
          <p:spPr>
            <a:xfrm>
              <a:off x="8094168" y="-8467"/>
              <a:ext cx="106676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70244"/>
                <a:gd name="f4" fmla="val 6866467"/>
                <a:gd name="f5" fmla="val 1117600"/>
                <a:gd name="f6" fmla="val 1270000"/>
                <a:gd name="f7" fmla="val 1272822"/>
                <a:gd name="f8" fmla="val 4574822"/>
                <a:gd name="f9" fmla="val 1250245"/>
                <a:gd name="f10" fmla="val 2291645"/>
                <a:gd name="f11" fmla="val 1253067"/>
                <a:gd name="f12" fmla="*/ f0 1 1270244"/>
                <a:gd name="f13" fmla="*/ f1 1 6866467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1270244"/>
                <a:gd name="f20" fmla="*/ f17 1 6866467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1270244" h="6866467">
                  <a:moveTo>
                    <a:pt x="f2" y="f2"/>
                  </a:moveTo>
                  <a:lnTo>
                    <a:pt x="f5" y="f4"/>
                  </a:lnTo>
                  <a:lnTo>
                    <a:pt x="f6" y="f4"/>
                  </a:lnTo>
                  <a:cubicBezTo>
                    <a:pt x="f7" y="f8"/>
                    <a:pt x="f9" y="f10"/>
                    <a:pt x="f11" y="f2"/>
                  </a:cubicBezTo>
                  <a:lnTo>
                    <a:pt x="f2" y="f2"/>
                  </a:lnTo>
                  <a:close/>
                </a:path>
              </a:pathLst>
            </a:custGeom>
            <a:solidFill>
              <a:srgbClr val="78230D">
                <a:alpha val="8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11" name="Freeform 14"/>
            <p:cNvSpPr/>
            <p:nvPr/>
          </p:nvSpPr>
          <p:spPr>
            <a:xfrm>
              <a:off x="8068766" y="4893731"/>
              <a:ext cx="1094088" cy="196426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20333"/>
                <a:gd name="f4" fmla="val 3268133"/>
                <a:gd name="f5" fmla="val 1811866"/>
                <a:gd name="f6" fmla="val 1814688"/>
                <a:gd name="f7" fmla="val 1086555"/>
                <a:gd name="f8" fmla="val 1817511"/>
                <a:gd name="f9" fmla="val 2173111"/>
                <a:gd name="f10" fmla="val 3259666"/>
                <a:gd name="f11" fmla="*/ f0 1 1820333"/>
                <a:gd name="f12" fmla="*/ f1 1 3268133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1820333"/>
                <a:gd name="f19" fmla="*/ f16 1 3268133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1820333" h="3268133">
                  <a:moveTo>
                    <a:pt x="f2" y="f4"/>
                  </a:moveTo>
                  <a:lnTo>
                    <a:pt x="f5" y="f2"/>
                  </a:lnTo>
                  <a:cubicBezTo>
                    <a:pt x="f6" y="f7"/>
                    <a:pt x="f8" y="f9"/>
                    <a:pt x="f3" y="f10"/>
                  </a:cubicBezTo>
                  <a:lnTo>
                    <a:pt x="f2" y="f4"/>
                  </a:lnTo>
                  <a:close/>
                </a:path>
              </a:pathLst>
            </a:custGeom>
            <a:solidFill>
              <a:srgbClr val="78230D">
                <a:alpha val="76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12" name="Freeform 15"/>
            <p:cNvSpPr/>
            <p:nvPr/>
          </p:nvSpPr>
          <p:spPr>
            <a:xfrm>
              <a:off x="-8467" y="4013201"/>
              <a:ext cx="457200" cy="285326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57200"/>
                <a:gd name="f4" fmla="val 2853267"/>
                <a:gd name="f5" fmla="val 2844800"/>
                <a:gd name="f6" fmla="val 2822"/>
                <a:gd name="f7" fmla="val 1905000"/>
                <a:gd name="f8" fmla="val 5645"/>
                <a:gd name="f9" fmla="val 965200"/>
                <a:gd name="f10" fmla="*/ f0 1 457200"/>
                <a:gd name="f11" fmla="*/ f1 1 2853267"/>
                <a:gd name="f12" fmla="val f2"/>
                <a:gd name="f13" fmla="val f3"/>
                <a:gd name="f14" fmla="val f4"/>
                <a:gd name="f15" fmla="+- f14 0 f12"/>
                <a:gd name="f16" fmla="+- f13 0 f12"/>
                <a:gd name="f17" fmla="*/ f16 1 457200"/>
                <a:gd name="f18" fmla="*/ f15 1 2853267"/>
                <a:gd name="f19" fmla="*/ f12 1 f17"/>
                <a:gd name="f20" fmla="*/ f13 1 f17"/>
                <a:gd name="f21" fmla="*/ f12 1 f18"/>
                <a:gd name="f22" fmla="*/ f14 1 f18"/>
                <a:gd name="f23" fmla="*/ f19 f10 1"/>
                <a:gd name="f24" fmla="*/ f20 f10 1"/>
                <a:gd name="f25" fmla="*/ f22 f11 1"/>
                <a:gd name="f26" fmla="*/ f21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457200" h="2853267">
                  <a:moveTo>
                    <a:pt x="f2" y="f2"/>
                  </a:moveTo>
                  <a:lnTo>
                    <a:pt x="f3" y="f4"/>
                  </a:lnTo>
                  <a:lnTo>
                    <a:pt x="f2" y="f5"/>
                  </a:lnTo>
                  <a:cubicBezTo>
                    <a:pt x="f6" y="f7"/>
                    <a:pt x="f8" y="f9"/>
                    <a:pt x="f2" y="f2"/>
                  </a:cubicBezTo>
                  <a:close/>
                </a:path>
              </a:pathLst>
            </a:custGeom>
            <a:solidFill>
              <a:srgbClr val="B53513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</p:grpSp>
      <p:sp>
        <p:nvSpPr>
          <p:cNvPr id="13" name="Title Placeholder 1"/>
          <p:cNvSpPr txBox="1">
            <a:spLocks noGrp="1"/>
          </p:cNvSpPr>
          <p:nvPr>
            <p:ph type="title"/>
          </p:nvPr>
        </p:nvSpPr>
        <p:spPr>
          <a:xfrm>
            <a:off x="609603" y="609603"/>
            <a:ext cx="6347709" cy="13207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" name="Text Placeholder 2"/>
          <p:cNvSpPr txBox="1">
            <a:spLocks noGrp="1"/>
          </p:cNvSpPr>
          <p:nvPr>
            <p:ph type="body" idx="1"/>
          </p:nvPr>
        </p:nvSpPr>
        <p:spPr>
          <a:xfrm>
            <a:off x="609603" y="2160590"/>
            <a:ext cx="6347709" cy="38807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405256" y="6041358"/>
            <a:ext cx="684135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900" b="0" i="0" u="none" strike="noStrike" kern="1200" cap="none" spc="0" baseline="0">
                <a:solidFill>
                  <a:srgbClr val="898989"/>
                </a:solidFill>
                <a:uFillTx/>
                <a:latin typeface="Trebuchet MS"/>
              </a:defRPr>
            </a:lvl1pPr>
          </a:lstStyle>
          <a:p>
            <a:pPr lvl="0"/>
            <a:fld id="{473D7E2F-FEBE-4088-A38D-4FD99553271A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16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609603" y="6041358"/>
            <a:ext cx="4622968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900" b="0" i="0" u="none" strike="noStrike" kern="1200" cap="none" spc="0" baseline="0">
                <a:solidFill>
                  <a:srgbClr val="898989"/>
                </a:solidFill>
                <a:uFillTx/>
                <a:latin typeface="Trebuchet MS"/>
              </a:defRPr>
            </a:lvl1pPr>
          </a:lstStyle>
          <a:p>
            <a:pPr lvl="0"/>
            <a:endParaRPr lang="en-GB"/>
          </a:p>
        </p:txBody>
      </p:sp>
      <p:sp>
        <p:nvSpPr>
          <p:cNvPr id="17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44672" y="6041358"/>
            <a:ext cx="51264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900" b="0" i="0" u="none" strike="noStrike" kern="1200" cap="none" spc="0" baseline="0">
                <a:solidFill>
                  <a:srgbClr val="B53513"/>
                </a:solidFill>
                <a:uFillTx/>
                <a:latin typeface="Trebuchet MS"/>
              </a:defRPr>
            </a:lvl1pPr>
          </a:lstStyle>
          <a:p>
            <a:pPr lvl="0"/>
            <a:fld id="{1C8684D2-B82B-41EA-B62F-F50D4946126E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4572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3600" b="0" i="0" u="none" strike="noStrike" kern="1200" cap="none" spc="0" baseline="0">
          <a:solidFill>
            <a:srgbClr val="B53513"/>
          </a:solidFill>
          <a:uFillTx/>
          <a:latin typeface="Trebuchet MS"/>
        </a:defRPr>
      </a:lvl1pPr>
    </p:titleStyle>
    <p:bodyStyle>
      <a:lvl1pPr marL="342900" marR="0" lvl="0" indent="-3429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B53513"/>
        </a:buClr>
        <a:buSzPct val="80000"/>
        <a:buFont typeface="Wingdings 3"/>
        <a:buChar char=""/>
        <a:tabLst/>
        <a:defRPr lang="en-US" sz="1800" b="0" i="0" u="none" strike="noStrike" kern="1200" cap="none" spc="0" baseline="0">
          <a:solidFill>
            <a:srgbClr val="404040"/>
          </a:solidFill>
          <a:uFillTx/>
          <a:latin typeface="Trebuchet MS"/>
        </a:defRPr>
      </a:lvl1pPr>
      <a:lvl2pPr marL="742950" marR="0" lvl="1" indent="-28575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B53513"/>
        </a:buClr>
        <a:buSzPct val="80000"/>
        <a:buFont typeface="Wingdings 3"/>
        <a:buChar char=""/>
        <a:tabLst/>
        <a:defRPr lang="en-US" sz="1600" b="0" i="0" u="none" strike="noStrike" kern="1200" cap="none" spc="0" baseline="0">
          <a:solidFill>
            <a:srgbClr val="404040"/>
          </a:solidFill>
          <a:uFillTx/>
          <a:latin typeface="Trebuchet MS"/>
        </a:defRPr>
      </a:lvl2pPr>
      <a:lvl3pPr marL="1143000" marR="0" lvl="2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B53513"/>
        </a:buClr>
        <a:buSzPct val="80000"/>
        <a:buFont typeface="Wingdings 3"/>
        <a:buChar char=""/>
        <a:tabLst/>
        <a:defRPr lang="en-US" sz="1400" b="0" i="0" u="none" strike="noStrike" kern="1200" cap="none" spc="0" baseline="0">
          <a:solidFill>
            <a:srgbClr val="404040"/>
          </a:solidFill>
          <a:uFillTx/>
          <a:latin typeface="Trebuchet MS"/>
        </a:defRPr>
      </a:lvl3pPr>
      <a:lvl4pPr marL="1600200" marR="0" lvl="3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B53513"/>
        </a:buClr>
        <a:buSzPct val="80000"/>
        <a:buFont typeface="Wingdings 3"/>
        <a:buChar char=""/>
        <a:tabLst/>
        <a:defRPr lang="en-US" sz="1200" b="0" i="0" u="none" strike="noStrike" kern="1200" cap="none" spc="0" baseline="0">
          <a:solidFill>
            <a:srgbClr val="404040"/>
          </a:solidFill>
          <a:uFillTx/>
          <a:latin typeface="Trebuchet MS"/>
        </a:defRPr>
      </a:lvl4pPr>
      <a:lvl5pPr marL="2057400" marR="0" lvl="4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B53513"/>
        </a:buClr>
        <a:buSzPct val="80000"/>
        <a:buFont typeface="Wingdings 3"/>
        <a:buChar char=""/>
        <a:tabLst/>
        <a:defRPr lang="en-US" sz="1200" b="0" i="0" u="none" strike="noStrike" kern="1200" cap="none" spc="0" baseline="0">
          <a:solidFill>
            <a:srgbClr val="404040"/>
          </a:solidFill>
          <a:uFillTx/>
          <a:latin typeface="Trebuchet M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bg>
      <p:bgPr>
        <a:gradFill>
          <a:gsLst>
            <a:gs pos="0">
              <a:srgbClr val="FFFBF0"/>
            </a:gs>
            <a:gs pos="100000">
              <a:srgbClr val="FFDD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57689"/>
            <a:ext cx="9144000" cy="1200332"/>
          </a:xfrm>
          <a:prstGeom prst="rect">
            <a:avLst/>
          </a:prstGeom>
          <a:noFill/>
          <a:ln cap="rnd"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uFillTx/>
                <a:latin typeface="Lucida Handwriting" pitchFamily="66"/>
                <a:ea typeface="FangSong" pitchFamily="49"/>
              </a:rPr>
              <a:t>Llywio Lluniau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uFillTx/>
                <a:latin typeface="Lucida Handwriting" pitchFamily="66"/>
                <a:ea typeface="FangSong" pitchFamily="49"/>
              </a:rPr>
              <a:t>Cymdeithas</a:t>
            </a:r>
          </a:p>
        </p:txBody>
      </p:sp>
      <p:sp>
        <p:nvSpPr>
          <p:cNvPr id="3" name="Rounded Rectangle 5"/>
          <p:cNvSpPr/>
          <p:nvPr/>
        </p:nvSpPr>
        <p:spPr>
          <a:xfrm>
            <a:off x="85404" y="1340766"/>
            <a:ext cx="4578949" cy="5402787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gradFill>
            <a:gsLst>
              <a:gs pos="0">
                <a:srgbClr val="E9D6BD"/>
              </a:gs>
              <a:gs pos="100000">
                <a:srgbClr val="D2A759"/>
              </a:gs>
            </a:gsLst>
            <a:lin ang="5400000"/>
          </a:gradFill>
          <a:ln w="12701" cap="rnd">
            <a:solidFill>
              <a:srgbClr val="CC990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actio		cystadlu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cymuned	 cydweithio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	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cymdogaeth    cyd-fyw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cneifio	mwynhau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canu’r delyn     agos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cymdeithasu    clòs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gwisg draddodiadol Gymreig</a:t>
            </a:r>
            <a:r>
              <a:rPr lang="en-GB" sz="2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	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4" name="Cloud 6"/>
          <p:cNvSpPr/>
          <p:nvPr/>
        </p:nvSpPr>
        <p:spPr>
          <a:xfrm>
            <a:off x="4860036" y="1404353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solidFill>
            <a:srgbClr val="CC9900"/>
          </a:solidFill>
          <a:ln w="25402" cap="rnd">
            <a:solidFill>
              <a:srgbClr val="FFFFFF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Lucida Handwriting" pitchFamily="66"/>
              </a:rPr>
              <a:t>Cymdeithas yw</a:t>
            </a:r>
          </a:p>
        </p:txBody>
      </p:sp>
      <p:sp>
        <p:nvSpPr>
          <p:cNvPr id="5" name="Cloud 10"/>
          <p:cNvSpPr/>
          <p:nvPr/>
        </p:nvSpPr>
        <p:spPr>
          <a:xfrm>
            <a:off x="4860036" y="2460622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>
            <a:gsLst>
              <a:gs pos="0">
                <a:srgbClr val="FFDACC"/>
              </a:gs>
              <a:gs pos="100000">
                <a:srgbClr val="FF9761"/>
              </a:gs>
            </a:gsLst>
            <a:lin ang="5400000"/>
          </a:gradFill>
          <a:ln w="12701" cap="rnd">
            <a:solidFill>
              <a:srgbClr val="FF8427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Yn fy marn i</a:t>
            </a:r>
          </a:p>
        </p:txBody>
      </p:sp>
      <p:sp>
        <p:nvSpPr>
          <p:cNvPr id="6" name="Cloud 11"/>
          <p:cNvSpPr/>
          <p:nvPr/>
        </p:nvSpPr>
        <p:spPr>
          <a:xfrm>
            <a:off x="4860036" y="3540739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solidFill>
            <a:srgbClr val="CC9900"/>
          </a:solidFill>
          <a:ln w="25402" cap="rnd">
            <a:solidFill>
              <a:srgbClr val="FFFFFF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 smtClean="0">
                <a:solidFill>
                  <a:srgbClr val="FFFFFF"/>
                </a:solidFill>
                <a:uFillTx/>
                <a:latin typeface="Lucida Handwriting" pitchFamily="66"/>
              </a:rPr>
              <a:t>Dengys</a:t>
            </a:r>
            <a:r>
              <a:rPr lang="en-GB" sz="1400" b="0" i="0" u="none" strike="noStrike" kern="1200" cap="none" spc="0" baseline="0" dirty="0" smtClean="0">
                <a:solidFill>
                  <a:srgbClr val="FFFFFF"/>
                </a:solidFill>
                <a:uFillTx/>
                <a:latin typeface="Lucida Handwriting" pitchFamily="66"/>
              </a:rPr>
              <a:t> y </a:t>
            </a:r>
            <a:r>
              <a:rPr lang="en-GB" sz="1400" b="0" i="0" u="none" strike="noStrike" kern="1200" cap="none" spc="0" baseline="0" dirty="0" err="1">
                <a:solidFill>
                  <a:srgbClr val="FFFFFF"/>
                </a:solidFill>
                <a:uFillTx/>
                <a:latin typeface="Lucida Handwriting" pitchFamily="66"/>
              </a:rPr>
              <a:t>llun</a:t>
            </a:r>
            <a:endParaRPr lang="en-GB" sz="1400" b="0" i="0" u="none" strike="noStrike" kern="1200" cap="none" spc="0" baseline="0" dirty="0">
              <a:solidFill>
                <a:srgbClr val="FFFFFF"/>
              </a:solidFill>
              <a:uFillTx/>
              <a:latin typeface="Lucida Handwriting" pitchFamily="66"/>
            </a:endParaRPr>
          </a:p>
        </p:txBody>
      </p:sp>
      <p:sp>
        <p:nvSpPr>
          <p:cNvPr id="7" name="Cloud 12"/>
          <p:cNvSpPr/>
          <p:nvPr/>
        </p:nvSpPr>
        <p:spPr>
          <a:xfrm>
            <a:off x="4860036" y="4545957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>
            <a:gsLst>
              <a:gs pos="0">
                <a:srgbClr val="FFDACC"/>
              </a:gs>
              <a:gs pos="100000">
                <a:srgbClr val="FF9761"/>
              </a:gs>
            </a:gsLst>
            <a:lin ang="5400000"/>
          </a:gradFill>
          <a:ln w="12701" cap="rnd">
            <a:solidFill>
              <a:srgbClr val="FF8427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Rwy’n gweld…</a:t>
            </a:r>
          </a:p>
        </p:txBody>
      </p:sp>
      <p:sp>
        <p:nvSpPr>
          <p:cNvPr id="8" name="Cloud 13"/>
          <p:cNvSpPr/>
          <p:nvPr/>
        </p:nvSpPr>
        <p:spPr>
          <a:xfrm>
            <a:off x="4860036" y="5628424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solidFill>
            <a:srgbClr val="CC9900"/>
          </a:solidFill>
          <a:ln w="25402" cap="rnd">
            <a:solidFill>
              <a:srgbClr val="FFFFFF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FFFFFF"/>
                </a:solidFill>
                <a:uFillTx/>
                <a:latin typeface="Lucida Handwriting" pitchFamily="66"/>
              </a:rPr>
              <a:t>Dangosir</a:t>
            </a:r>
          </a:p>
        </p:txBody>
      </p:sp>
      <p:sp>
        <p:nvSpPr>
          <p:cNvPr id="9" name="Cloud 14"/>
          <p:cNvSpPr/>
          <p:nvPr/>
        </p:nvSpPr>
        <p:spPr>
          <a:xfrm>
            <a:off x="6971531" y="1340766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>
            <a:gsLst>
              <a:gs pos="0">
                <a:srgbClr val="FFDACC"/>
              </a:gs>
              <a:gs pos="100000">
                <a:srgbClr val="FF9761"/>
              </a:gs>
            </a:gsLst>
            <a:lin ang="5400000"/>
          </a:gradFill>
          <a:ln w="12701" cap="rnd">
            <a:solidFill>
              <a:srgbClr val="FF8427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Rydym ni yn</a:t>
            </a:r>
          </a:p>
        </p:txBody>
      </p:sp>
      <p:sp>
        <p:nvSpPr>
          <p:cNvPr id="10" name="Cloud 15"/>
          <p:cNvSpPr/>
          <p:nvPr/>
        </p:nvSpPr>
        <p:spPr>
          <a:xfrm>
            <a:off x="6971531" y="2397044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solidFill>
            <a:srgbClr val="CC9900"/>
          </a:solidFill>
          <a:ln w="25402" cap="rnd">
            <a:solidFill>
              <a:srgbClr val="FFFFFF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FFFFFF"/>
                </a:solidFill>
                <a:uFillTx/>
                <a:latin typeface="Lucida Handwriting" pitchFamily="66"/>
              </a:rPr>
              <a:t>Maen nhw yn</a:t>
            </a:r>
          </a:p>
        </p:txBody>
      </p:sp>
      <p:sp>
        <p:nvSpPr>
          <p:cNvPr id="11" name="Cloud 16"/>
          <p:cNvSpPr/>
          <p:nvPr/>
        </p:nvSpPr>
        <p:spPr>
          <a:xfrm>
            <a:off x="6971522" y="3423486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>
            <a:gsLst>
              <a:gs pos="0">
                <a:srgbClr val="FFDACC"/>
              </a:gs>
              <a:gs pos="100000">
                <a:srgbClr val="FF9761"/>
              </a:gs>
            </a:gsLst>
            <a:lin ang="5400000"/>
          </a:gradFill>
          <a:ln w="12701" cap="rnd">
            <a:solidFill>
              <a:srgbClr val="FF8427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Yr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adeg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>
                <a:solidFill>
                  <a:srgbClr val="000000"/>
                </a:solidFill>
                <a:uFillTx/>
                <a:latin typeface="Lucida Handwriting" pitchFamily="66"/>
              </a:rPr>
              <a:t>yna</a:t>
            </a: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Lucida Handwriting" pitchFamily="66"/>
              </a:rPr>
              <a:t>, </a:t>
            </a:r>
            <a:r>
              <a:rPr lang="en-GB" sz="1400" b="0" i="0" u="none" strike="noStrike" kern="1200" cap="none" spc="0" baseline="0" dirty="0" err="1">
                <a:solidFill>
                  <a:srgbClr val="000000"/>
                </a:solidFill>
                <a:uFillTx/>
                <a:latin typeface="Lucida Handwriting" pitchFamily="66"/>
              </a:rPr>
              <a:t>roeddent</a:t>
            </a: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>
                <a:solidFill>
                  <a:srgbClr val="000000"/>
                </a:solidFill>
                <a:uFillTx/>
                <a:latin typeface="Lucida Handwriting" pitchFamily="66"/>
              </a:rPr>
              <a:t>yn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12" name="Cloud 17"/>
          <p:cNvSpPr/>
          <p:nvPr/>
        </p:nvSpPr>
        <p:spPr>
          <a:xfrm>
            <a:off x="6971522" y="4516660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solidFill>
            <a:srgbClr val="CC9900"/>
          </a:solidFill>
          <a:ln w="25402" cap="rnd">
            <a:solidFill>
              <a:srgbClr val="FFFFFF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FFFFFF"/>
                </a:solidFill>
                <a:uFillTx/>
                <a:latin typeface="Lucida Handwriting" pitchFamily="66"/>
              </a:rPr>
              <a:t>Roeddent yn</a:t>
            </a:r>
          </a:p>
        </p:txBody>
      </p:sp>
      <p:sp>
        <p:nvSpPr>
          <p:cNvPr id="13" name="Cloud 18"/>
          <p:cNvSpPr/>
          <p:nvPr/>
        </p:nvSpPr>
        <p:spPr>
          <a:xfrm>
            <a:off x="6971522" y="5564846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>
            <a:gsLst>
              <a:gs pos="0">
                <a:srgbClr val="FFDACC"/>
              </a:gs>
              <a:gs pos="100000">
                <a:srgbClr val="FF9761"/>
              </a:gs>
            </a:gsLst>
            <a:lin ang="5400000"/>
          </a:gradFill>
          <a:ln w="12701" cap="rnd">
            <a:solidFill>
              <a:srgbClr val="FF8427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Byddech chi yn…</a:t>
            </a:r>
          </a:p>
        </p:txBody>
      </p:sp>
      <p:pic>
        <p:nvPicPr>
          <p:cNvPr id="14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527971">
            <a:off x="37128" y="34634"/>
            <a:ext cx="1296052" cy="1216545"/>
          </a:xfrm>
          <a:prstGeom prst="rect">
            <a:avLst/>
          </a:prstGeom>
          <a:noFill/>
          <a:ln cap="rnd">
            <a:noFill/>
          </a:ln>
        </p:spPr>
      </p:pic>
      <p:pic>
        <p:nvPicPr>
          <p:cNvPr id="15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4754" y="-200217"/>
            <a:ext cx="1621679" cy="1664354"/>
          </a:xfrm>
          <a:prstGeom prst="rect">
            <a:avLst/>
          </a:prstGeom>
          <a:noFill/>
          <a:ln cap="rnd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Face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</TotalTime>
  <Words>35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Facet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Siwan Dafydd</dc:creator>
  <cp:lastModifiedBy>WJEC</cp:lastModifiedBy>
  <cp:revision>4</cp:revision>
  <dcterms:created xsi:type="dcterms:W3CDTF">2014-06-27T12:11:13Z</dcterms:created>
  <dcterms:modified xsi:type="dcterms:W3CDTF">2014-10-15T08:34:52Z</dcterms:modified>
</cp:coreProperties>
</file>